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8"/>
  </p:notesMasterIdLst>
  <p:handoutMasterIdLst>
    <p:handoutMasterId r:id="rId9"/>
  </p:handoutMasterIdLst>
  <p:sldIdLst>
    <p:sldId id="273" r:id="rId2"/>
    <p:sldId id="262" r:id="rId3"/>
    <p:sldId id="264" r:id="rId4"/>
    <p:sldId id="269" r:id="rId5"/>
    <p:sldId id="270" r:id="rId6"/>
    <p:sldId id="272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uidelines" id="{0D9ABAC8-568F-4AFA-B602-E89C4DF73077}">
          <p14:sldIdLst>
            <p14:sldId id="273"/>
          </p14:sldIdLst>
        </p14:section>
        <p14:section name="Template" id="{C686307E-682F-40AC-AC51-9F3396749503}">
          <p14:sldIdLst>
            <p14:sldId id="262"/>
            <p14:sldId id="264"/>
            <p14:sldId id="269"/>
            <p14:sldId id="270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DEE"/>
    <a:srgbClr val="FFFFFF"/>
    <a:srgbClr val="0A4A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897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16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DF15F-A81B-4B34-ADE4-C3D1BC8FD003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E4BA23-8EC8-4557-B82D-9BE7FE2C35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9214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B9096-B170-40A7-8CA1-09ED3630D8E4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13C829-67C1-4F9D-A891-BBBC1BA424F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9539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3C829-67C1-4F9D-A891-BBBC1BA424F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9581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3C829-67C1-4F9D-A891-BBBC1BA424F9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2407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3C829-67C1-4F9D-A891-BBBC1BA424F9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7021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3C829-67C1-4F9D-A891-BBBC1BA424F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6292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3C829-67C1-4F9D-A891-BBBC1BA424F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1073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3C829-67C1-4F9D-A891-BBBC1BA424F9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7098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2394-0C67-4CBC-8226-3637A213CF5D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2BB2-C612-48F0-A5C9-E0E9B1DC60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0677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2394-0C67-4CBC-8226-3637A213CF5D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2BB2-C612-48F0-A5C9-E0E9B1DC60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4135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2394-0C67-4CBC-8226-3637A213CF5D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2BB2-C612-48F0-A5C9-E0E9B1DC60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5419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2290B4FE-3405-4949-B7F2-15A3577F42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4000" y="1712913"/>
            <a:ext cx="9600000" cy="2387600"/>
          </a:xfrm>
        </p:spPr>
        <p:txBody>
          <a:bodyPr anchor="ctr">
            <a:noAutofit/>
          </a:bodyPr>
          <a:lstStyle>
            <a:lvl1pPr algn="ctr"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ko-KR" dirty="0"/>
              <a:t>Title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55A459F2-A6A1-475F-B406-A2FC3B2CD4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4000" y="4610100"/>
            <a:ext cx="9600000" cy="808831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altLang="ko-KR" dirty="0" smtClean="0"/>
              <a:t>Submitters’ Names</a:t>
            </a:r>
            <a:endParaRPr lang="ko-KR" altLang="en-US" dirty="0"/>
          </a:p>
        </p:txBody>
      </p:sp>
      <p:sp>
        <p:nvSpPr>
          <p:cNvPr id="22" name="텍스트 개체 틀 21">
            <a:extLst>
              <a:ext uri="{FF2B5EF4-FFF2-40B4-BE49-F238E27FC236}">
                <a16:creationId xmlns="" xmlns:a16="http://schemas.microsoft.com/office/drawing/2014/main" id="{4C86ABA2-6A79-4D50-A35A-56A32E5657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84000" y="5619752"/>
            <a:ext cx="9600000" cy="654048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 b="0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altLang="ko-KR" dirty="0"/>
              <a:t>Department, Affiliation, Country..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501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2394-0C67-4CBC-8226-3637A213CF5D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2BB2-C612-48F0-A5C9-E0E9B1DC60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8631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2394-0C67-4CBC-8226-3637A213CF5D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2BB2-C612-48F0-A5C9-E0E9B1DC60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0563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2394-0C67-4CBC-8226-3637A213CF5D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2BB2-C612-48F0-A5C9-E0E9B1DC60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693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2394-0C67-4CBC-8226-3637A213CF5D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2BB2-C612-48F0-A5C9-E0E9B1DC60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4315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2394-0C67-4CBC-8226-3637A213CF5D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2BB2-C612-48F0-A5C9-E0E9B1DC60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9849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2394-0C67-4CBC-8226-3637A213CF5D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2BB2-C612-48F0-A5C9-E0E9B1DC60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465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2394-0C67-4CBC-8226-3637A213CF5D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2BB2-C612-48F0-A5C9-E0E9B1DC60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0981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2394-0C67-4CBC-8226-3637A213CF5D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2BB2-C612-48F0-A5C9-E0E9B1DC60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637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32394-0C67-4CBC-8226-3637A213CF5D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F2BB2-C612-48F0-A5C9-E0E9B1DC60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0042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0BA1F97B-14C4-4A7A-A5EB-9D65209C96BD}"/>
              </a:ext>
            </a:extLst>
          </p:cNvPr>
          <p:cNvSpPr/>
          <p:nvPr/>
        </p:nvSpPr>
        <p:spPr>
          <a:xfrm>
            <a:off x="282870" y="176488"/>
            <a:ext cx="9144000" cy="528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e</a:t>
            </a:r>
            <a:r>
              <a:rPr lang="ko-KR" altLang="ko-KR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-Poster Format Guidelines</a:t>
            </a:r>
            <a:endParaRPr lang="ko-KR" altLang="en-US" sz="2400" b="1" dirty="0">
              <a:solidFill>
                <a:schemeClr val="tx1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975925"/>
              </p:ext>
            </p:extLst>
          </p:nvPr>
        </p:nvGraphicFramePr>
        <p:xfrm>
          <a:off x="395602" y="1212892"/>
          <a:ext cx="10213944" cy="5041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56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282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1010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ko-KR" sz="2000" b="1" i="1" dirty="0">
                          <a:solidFill>
                            <a:srgbClr val="0A4A94"/>
                          </a:solidFill>
                          <a:latin typeface="Cambria" panose="02040503050406030204" pitchFamily="18" charset="0"/>
                        </a:rPr>
                        <a:t>Posters must meet the following criteria</a:t>
                      </a:r>
                      <a:r>
                        <a:rPr lang="en-US" altLang="ko-KR" sz="2000" b="1" i="1" dirty="0">
                          <a:solidFill>
                            <a:srgbClr val="0A4A94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</a:t>
                      </a:r>
                      <a:endParaRPr lang="ko-KR" altLang="en-US" sz="20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DEE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19146">
                <a:tc>
                  <a:txBody>
                    <a:bodyPr/>
                    <a:lstStyle/>
                    <a:p>
                      <a:pPr algn="l" latinLnBrk="0"/>
                      <a:r>
                        <a:rPr lang="ko-KR" altLang="ko-KR" sz="1400" b="1" dirty="0">
                          <a:latin typeface="Cambria" panose="02040503050406030204" pitchFamily="18" charset="0"/>
                        </a:rPr>
                        <a:t>Format</a:t>
                      </a:r>
                      <a:endParaRPr lang="ko-KR" altLang="ko-KR" sz="1400" dirty="0">
                        <a:latin typeface="Cambria" panose="02040503050406030204" pitchFamily="18" charset="0"/>
                      </a:endParaRPr>
                    </a:p>
                    <a:p>
                      <a:pPr algn="l" latinLnBrk="0"/>
                      <a:r>
                        <a:rPr lang="en-US" altLang="ko-KR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endParaRPr lang="ko-KR" altLang="en-US" sz="14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0"/>
                      <a:r>
                        <a:rPr lang="ko-KR" altLang="ko-KR" sz="1400" dirty="0">
                          <a:latin typeface="Cambria" panose="02040503050406030204" pitchFamily="18" charset="0"/>
                        </a:rPr>
                        <a:t>• All </a:t>
                      </a: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e</a:t>
                      </a:r>
                      <a:r>
                        <a:rPr lang="ko-KR" altLang="ko-K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-Posters </a:t>
                      </a:r>
                      <a:r>
                        <a:rPr lang="ko-KR" altLang="ko-KR" sz="1400" dirty="0">
                          <a:latin typeface="Cambria" panose="02040503050406030204" pitchFamily="18" charset="0"/>
                        </a:rPr>
                        <a:t>should be prepared in English.</a:t>
                      </a:r>
                    </a:p>
                    <a:p>
                      <a:pPr algn="l" latinLnBrk="0"/>
                      <a:r>
                        <a:rPr lang="en-US" altLang="ko-KR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ko-KR" altLang="ko-KR" sz="1400" dirty="0">
                          <a:latin typeface="Cambria" panose="02040503050406030204" pitchFamily="18" charset="0"/>
                        </a:rPr>
                        <a:t>• </a:t>
                      </a: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e</a:t>
                      </a:r>
                      <a:r>
                        <a:rPr lang="ko-KR" altLang="ko-K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-</a:t>
                      </a: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</a:t>
                      </a:r>
                      <a:r>
                        <a:rPr lang="ko-KR" altLang="ko-K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osters </a:t>
                      </a:r>
                      <a:r>
                        <a:rPr lang="ko-KR" altLang="ko-KR" sz="1400" dirty="0">
                          <a:latin typeface="Cambria" panose="02040503050406030204" pitchFamily="18" charset="0"/>
                        </a:rPr>
                        <a:t>will be accepted in MS-PPT or PPTX format (*.ppt or *.pptx) only.</a:t>
                      </a:r>
                    </a:p>
                    <a:p>
                      <a:pPr algn="l" latinLnBrk="0"/>
                      <a:r>
                        <a:rPr lang="en-US" altLang="ko-KR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ko-KR" altLang="ko-KR" sz="1400" dirty="0">
                          <a:latin typeface="Cambria" panose="02040503050406030204" pitchFamily="18" charset="0"/>
                        </a:rPr>
                        <a:t>• Version: </a:t>
                      </a:r>
                      <a:r>
                        <a:rPr lang="en-US" altLang="ko-KR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MS-PowerPoint (</a:t>
                      </a:r>
                      <a:r>
                        <a:rPr lang="ko-KR" altLang="ko-KR" sz="1400" dirty="0">
                          <a:latin typeface="Cambria" panose="02040503050406030204" pitchFamily="18" charset="0"/>
                        </a:rPr>
                        <a:t>2007 or newer version</a:t>
                      </a:r>
                      <a:r>
                        <a:rPr lang="en-US" altLang="ko-KR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 </a:t>
                      </a:r>
                    </a:p>
                    <a:p>
                      <a:pPr algn="l" latinLnBrk="0"/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ko-KR" altLang="ko-K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• Screen Ratio: </a:t>
                      </a:r>
                      <a:r>
                        <a:rPr lang="en-US" altLang="ko-KR" sz="1400" b="1" dirty="0">
                          <a:solidFill>
                            <a:srgbClr val="0000F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</a:t>
                      </a:r>
                      <a:r>
                        <a:rPr lang="ko-KR" altLang="ko-KR" sz="1400" b="1" dirty="0">
                          <a:solidFill>
                            <a:srgbClr val="0000FF"/>
                          </a:solidFill>
                          <a:latin typeface="Cambria" panose="02040503050406030204" pitchFamily="18" charset="0"/>
                        </a:rPr>
                        <a:t>:</a:t>
                      </a:r>
                      <a:r>
                        <a:rPr lang="en-US" altLang="ko-KR" sz="1400" b="1" dirty="0">
                          <a:solidFill>
                            <a:srgbClr val="0000F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  <a:endParaRPr lang="ko-KR" altLang="en-US" sz="1400" b="1" dirty="0">
                        <a:solidFill>
                          <a:srgbClr val="0000FF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0104">
                <a:tc>
                  <a:txBody>
                    <a:bodyPr/>
                    <a:lstStyle/>
                    <a:p>
                      <a:pPr algn="l" latinLnBrk="0"/>
                      <a:r>
                        <a:rPr lang="ko-KR" altLang="ko-KR" sz="1400" b="1" dirty="0">
                          <a:latin typeface="Cambria" panose="02040503050406030204" pitchFamily="18" charset="0"/>
                        </a:rPr>
                        <a:t>Page Limit</a:t>
                      </a:r>
                      <a:endParaRPr lang="ko-KR" altLang="ko-KR" sz="1400" dirty="0">
                        <a:latin typeface="Cambria" panose="02040503050406030204" pitchFamily="18" charset="0"/>
                      </a:endParaRPr>
                    </a:p>
                    <a:p>
                      <a:pPr algn="l" latinLnBrk="0"/>
                      <a:r>
                        <a:rPr lang="en-US" altLang="ko-KR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endParaRPr lang="ko-KR" altLang="en-US" sz="14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ko-KR" sz="1400" dirty="0">
                          <a:latin typeface="Cambria" panose="02040503050406030204" pitchFamily="18" charset="0"/>
                        </a:rPr>
                        <a:t>• There is no limit on the number of slides.</a:t>
                      </a:r>
                      <a:endParaRPr lang="ko-KR" altLang="en-US" sz="14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0104">
                <a:tc>
                  <a:txBody>
                    <a:bodyPr/>
                    <a:lstStyle/>
                    <a:p>
                      <a:pPr algn="l" latinLnBrk="0"/>
                      <a:r>
                        <a:rPr lang="ko-KR" altLang="ko-KR" sz="1400" b="1" dirty="0">
                          <a:latin typeface="Cambria" panose="02040503050406030204" pitchFamily="18" charset="0"/>
                        </a:rPr>
                        <a:t>Recommended Headings</a:t>
                      </a:r>
                      <a:endParaRPr lang="ko-KR" altLang="en-US" sz="14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0"/>
                      <a:r>
                        <a:rPr lang="ko-KR" altLang="ko-KR" sz="1400" dirty="0">
                          <a:latin typeface="Cambria" panose="02040503050406030204" pitchFamily="18" charset="0"/>
                        </a:rPr>
                        <a:t>• Title </a:t>
                      </a:r>
                      <a:r>
                        <a:rPr lang="ko-KR" altLang="ko-KR" sz="1400" dirty="0" smtClean="0">
                          <a:latin typeface="Cambria" panose="02040503050406030204" pitchFamily="18" charset="0"/>
                        </a:rPr>
                        <a:t>&amp;</a:t>
                      </a:r>
                      <a:r>
                        <a:rPr lang="en-US" altLang="ko-KR" sz="1400" baseline="0" dirty="0" smtClean="0">
                          <a:latin typeface="Cambria" panose="02040503050406030204" pitchFamily="18" charset="0"/>
                        </a:rPr>
                        <a:t> submitters</a:t>
                      </a:r>
                      <a:r>
                        <a:rPr lang="ko-KR" altLang="ko-KR" sz="1400" smtClean="0">
                          <a:latin typeface="Cambria" panose="02040503050406030204" pitchFamily="18" charset="0"/>
                        </a:rPr>
                        <a:t>’ </a:t>
                      </a:r>
                      <a:r>
                        <a:rPr lang="ko-KR" altLang="ko-KR" sz="1400" dirty="0">
                          <a:latin typeface="Cambria" panose="02040503050406030204" pitchFamily="18" charset="0"/>
                        </a:rPr>
                        <a:t>information (first slide</a:t>
                      </a:r>
                      <a:r>
                        <a:rPr lang="ko-KR" altLang="ko-KR" sz="1400" dirty="0" smtClean="0">
                          <a:latin typeface="Cambria" panose="02040503050406030204" pitchFamily="18" charset="0"/>
                        </a:rPr>
                        <a:t>)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0104">
                <a:tc>
                  <a:txBody>
                    <a:bodyPr/>
                    <a:lstStyle/>
                    <a:p>
                      <a:pPr algn="l" latinLnBrk="0"/>
                      <a:r>
                        <a:rPr lang="ko-KR" altLang="ko-KR" sz="1400" b="1" dirty="0">
                          <a:latin typeface="Cambria" panose="02040503050406030204" pitchFamily="18" charset="0"/>
                        </a:rPr>
                        <a:t>Font</a:t>
                      </a:r>
                      <a:endParaRPr lang="ko-KR" altLang="ko-KR" sz="14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ko-KR" altLang="ko-KR" sz="1400" dirty="0">
                          <a:latin typeface="Cambria" panose="02040503050406030204" pitchFamily="18" charset="0"/>
                        </a:rPr>
                        <a:t>• </a:t>
                      </a:r>
                      <a:r>
                        <a:rPr lang="ko-KR" altLang="ko-KR"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Use 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basic fonts such as Arial, Calibri, Times New Roman, etc.</a:t>
                      </a:r>
                      <a:endParaRPr lang="en-US" altLang="ko-KR" sz="1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0104">
                <a:tc>
                  <a:txBody>
                    <a:bodyPr/>
                    <a:lstStyle/>
                    <a:p>
                      <a:pPr algn="l" latinLnBrk="0"/>
                      <a:r>
                        <a:rPr lang="ko-KR" altLang="ko-KR" sz="1400" b="1" dirty="0">
                          <a:latin typeface="Cambria" panose="02040503050406030204" pitchFamily="18" charset="0"/>
                        </a:rPr>
                        <a:t>Media &amp; Multimedia</a:t>
                      </a:r>
                      <a:endParaRPr lang="ko-KR" altLang="ko-KR" sz="14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0"/>
                      <a:r>
                        <a:rPr lang="en-US" altLang="ko-KR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ko-KR" altLang="ko-KR" sz="1400" dirty="0">
                          <a:latin typeface="Cambria" panose="02040503050406030204" pitchFamily="18" charset="0"/>
                        </a:rPr>
                        <a:t>• Pictures, graphs and tables can be </a:t>
                      </a:r>
                      <a:r>
                        <a:rPr lang="ko-KR" altLang="ko-K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included </a:t>
                      </a: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on</a:t>
                      </a:r>
                      <a:r>
                        <a:rPr lang="ko-KR" altLang="ko-K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the </a:t>
                      </a:r>
                      <a:r>
                        <a:rPr lang="ko-KR" altLang="ko-KR" sz="1400" dirty="0">
                          <a:latin typeface="Cambria" panose="02040503050406030204" pitchFamily="18" charset="0"/>
                        </a:rPr>
                        <a:t>e-Poster.</a:t>
                      </a:r>
                    </a:p>
                    <a:p>
                      <a:pPr algn="l" latinLnBrk="0"/>
                      <a:r>
                        <a:rPr lang="en-US" altLang="ko-KR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ko-KR" altLang="ko-KR" sz="1400" dirty="0">
                          <a:latin typeface="Cambria" panose="02040503050406030204" pitchFamily="18" charset="0"/>
                        </a:rPr>
                        <a:t>• </a:t>
                      </a:r>
                      <a:r>
                        <a:rPr lang="en-US" altLang="ko-KR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</a:t>
                      </a:r>
                      <a:r>
                        <a:rPr lang="ko-KR" altLang="ko-KR" sz="1400" smtClean="0">
                          <a:latin typeface="Cambria" panose="02040503050406030204" pitchFamily="18" charset="0"/>
                        </a:rPr>
                        <a:t>ideo </a:t>
                      </a:r>
                      <a:r>
                        <a:rPr lang="en-US" altLang="ko-KR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and </a:t>
                      </a:r>
                      <a:r>
                        <a:rPr lang="ko-KR" altLang="ko-KR" sz="1400" dirty="0">
                          <a:latin typeface="Cambria" panose="02040503050406030204" pitchFamily="18" charset="0"/>
                        </a:rPr>
                        <a:t>Audio will not be supported.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10104">
                <a:tc gridSpan="2">
                  <a:txBody>
                    <a:bodyPr/>
                    <a:lstStyle/>
                    <a:p>
                      <a:pPr algn="l"/>
                      <a:r>
                        <a:rPr lang="en-US" altLang="ko-KR" sz="2000" b="1" i="1" dirty="0">
                          <a:solidFill>
                            <a:srgbClr val="0A4A94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How </a:t>
                      </a:r>
                      <a:r>
                        <a:rPr lang="en-US" altLang="ko-KR" sz="2000" b="1" i="1" kern="1200" dirty="0">
                          <a:solidFill>
                            <a:srgbClr val="0A4A94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to submit your e-Poster file:</a:t>
                      </a:r>
                      <a:endParaRPr lang="ko-KR" altLang="ko-KR" sz="2000" b="1" i="1" kern="1200" dirty="0">
                        <a:solidFill>
                          <a:srgbClr val="0A4A94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DEE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10104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Submission</a:t>
                      </a:r>
                      <a:r>
                        <a:rPr lang="en-US" altLang="ko-KR" sz="1400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Deadline</a:t>
                      </a:r>
                      <a:endParaRPr lang="ko-KR" altLang="ko-KR" sz="1400" b="1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>
                          <a:solidFill>
                            <a:srgbClr val="0000F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Oct. 23 (Fri)</a:t>
                      </a:r>
                      <a:endParaRPr lang="ko-KR" altLang="en-US" sz="1400" b="1" dirty="0">
                        <a:solidFill>
                          <a:srgbClr val="0000FF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101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Recommended File name</a:t>
                      </a:r>
                      <a:endParaRPr lang="ko-KR" altLang="ko-KR" sz="1400" b="1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Free </a:t>
                      </a:r>
                      <a:r>
                        <a:rPr lang="en-US" altLang="ko-KR" sz="14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Video_Presenter</a:t>
                      </a:r>
                      <a:r>
                        <a:rPr lang="en-US" altLang="ko-KR" sz="14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Name</a:t>
                      </a:r>
                      <a:endParaRPr lang="ko-KR" altLang="en-US" sz="14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3874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제목 15">
            <a:extLst>
              <a:ext uri="{FF2B5EF4-FFF2-40B4-BE49-F238E27FC236}">
                <a16:creationId xmlns="" xmlns:a16="http://schemas.microsoft.com/office/drawing/2014/main" id="{484AD15E-8BBC-4B45-8C4C-38DB942B5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48681"/>
            <a:ext cx="9144000" cy="2387600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17" name="부제목 16">
            <a:extLst>
              <a:ext uri="{FF2B5EF4-FFF2-40B4-BE49-F238E27FC236}">
                <a16:creationId xmlns="" xmlns:a16="http://schemas.microsoft.com/office/drawing/2014/main" id="{E8A9A5E8-D065-491F-94A7-D894941791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43024"/>
            <a:ext cx="9144000" cy="568776"/>
          </a:xfrm>
        </p:spPr>
        <p:txBody>
          <a:bodyPr>
            <a:normAutofit/>
          </a:bodyPr>
          <a:lstStyle/>
          <a:p>
            <a:endParaRPr lang="ko-KR" altLang="en-US" sz="2000" dirty="0"/>
          </a:p>
        </p:txBody>
      </p:sp>
      <p:sp>
        <p:nvSpPr>
          <p:cNvPr id="18" name="텍스트 개체 틀 17">
            <a:extLst>
              <a:ext uri="{FF2B5EF4-FFF2-40B4-BE49-F238E27FC236}">
                <a16:creationId xmlns="" xmlns:a16="http://schemas.microsoft.com/office/drawing/2014/main" id="{5140C45D-1536-4658-AAE5-7EC1AB148F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24000" y="5666924"/>
            <a:ext cx="9144000" cy="568776"/>
          </a:xfrm>
        </p:spPr>
        <p:txBody>
          <a:bodyPr>
            <a:normAutofit/>
          </a:bodyPr>
          <a:lstStyle/>
          <a:p>
            <a:endParaRPr lang="ko-KR" alt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2319000" y="3498056"/>
            <a:ext cx="3441700" cy="32932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Cambria" panose="02040503050406030204" pitchFamily="18" charset="0"/>
                <a:ea typeface="Cambria" panose="02040503050406030204" pitchFamily="18" charset="0"/>
              </a:rPr>
              <a:t>[Recommendations]</a:t>
            </a:r>
          </a:p>
          <a:p>
            <a:endParaRPr lang="en-US" altLang="ko-KR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altLang="ko-KR" sz="1600" dirty="0">
                <a:latin typeface="Cambria" panose="02040503050406030204" pitchFamily="18" charset="0"/>
                <a:ea typeface="Cambria" panose="02040503050406030204" pitchFamily="18" charset="0"/>
              </a:rPr>
              <a:t>* Title</a:t>
            </a:r>
          </a:p>
          <a:p>
            <a:r>
              <a:rPr lang="en-US" altLang="ko-KR" sz="1600" dirty="0">
                <a:latin typeface="Cambria" panose="02040503050406030204" pitchFamily="18" charset="0"/>
                <a:ea typeface="Cambria" panose="02040503050406030204" pitchFamily="18" charset="0"/>
              </a:rPr>
              <a:t> - Bold / 30~45pt / Black / Centered / width of text box: 25cm</a:t>
            </a:r>
          </a:p>
          <a:p>
            <a:endParaRPr lang="en-US" altLang="ko-KR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altLang="ko-KR" sz="1600" dirty="0">
                <a:latin typeface="Cambria" panose="02040503050406030204" pitchFamily="18" charset="0"/>
                <a:ea typeface="Cambria" panose="02040503050406030204" pitchFamily="18" charset="0"/>
              </a:rPr>
              <a:t>* Authors’ Name</a:t>
            </a:r>
          </a:p>
          <a:p>
            <a:r>
              <a:rPr lang="en-US" altLang="ko-KR" sz="1600" dirty="0">
                <a:latin typeface="Cambria" panose="02040503050406030204" pitchFamily="18" charset="0"/>
                <a:ea typeface="Cambria" panose="02040503050406030204" pitchFamily="18" charset="0"/>
              </a:rPr>
              <a:t>- Bold / 18~20pt/ Black / Centered / width of text box: 25cm</a:t>
            </a:r>
          </a:p>
          <a:p>
            <a:endParaRPr lang="en-US" altLang="ko-KR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altLang="ko-KR" sz="1600" dirty="0">
                <a:latin typeface="Cambria" panose="02040503050406030204" pitchFamily="18" charset="0"/>
                <a:ea typeface="Cambria" panose="02040503050406030204" pitchFamily="18" charset="0"/>
              </a:rPr>
              <a:t>* Affiliation</a:t>
            </a:r>
          </a:p>
          <a:p>
            <a:r>
              <a:rPr lang="en-US" altLang="ko-KR" sz="16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altLang="ko-KR" sz="1600" i="1" dirty="0">
                <a:latin typeface="Cambria" panose="02040503050406030204" pitchFamily="18" charset="0"/>
                <a:ea typeface="Cambria" panose="02040503050406030204" pitchFamily="18" charset="0"/>
              </a:rPr>
              <a:t>Italics </a:t>
            </a:r>
            <a:r>
              <a:rPr lang="en-US" altLang="ko-KR" sz="1600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altLang="ko-KR" sz="1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600" dirty="0">
                <a:latin typeface="Cambria" panose="02040503050406030204" pitchFamily="18" charset="0"/>
                <a:ea typeface="Cambria" panose="02040503050406030204" pitchFamily="18" charset="0"/>
              </a:rPr>
              <a:t>18~20pt/ Black / Centered / width of text box: 25cm</a:t>
            </a:r>
            <a:endParaRPr lang="ko-KR" altLang="en-US" sz="1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93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0BA1F97B-14C4-4A7A-A5EB-9D65209C96BD}"/>
              </a:ext>
            </a:extLst>
          </p:cNvPr>
          <p:cNvSpPr/>
          <p:nvPr/>
        </p:nvSpPr>
        <p:spPr>
          <a:xfrm>
            <a:off x="282870" y="176488"/>
            <a:ext cx="9144000" cy="528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Title</a:t>
            </a:r>
            <a:endParaRPr lang="en-US" altLang="ko-KR" sz="2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96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0BA1F97B-14C4-4A7A-A5EB-9D65209C96BD}"/>
              </a:ext>
            </a:extLst>
          </p:cNvPr>
          <p:cNvSpPr/>
          <p:nvPr/>
        </p:nvSpPr>
        <p:spPr>
          <a:xfrm>
            <a:off x="282870" y="176488"/>
            <a:ext cx="9144000" cy="528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Title</a:t>
            </a:r>
            <a:endParaRPr lang="en-US" altLang="ko-KR" sz="2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50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0BA1F97B-14C4-4A7A-A5EB-9D65209C96BD}"/>
              </a:ext>
            </a:extLst>
          </p:cNvPr>
          <p:cNvSpPr/>
          <p:nvPr/>
        </p:nvSpPr>
        <p:spPr>
          <a:xfrm>
            <a:off x="282870" y="176488"/>
            <a:ext cx="9144000" cy="528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Title</a:t>
            </a:r>
            <a:endParaRPr lang="en-US" altLang="ko-KR" sz="2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07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0BA1F97B-14C4-4A7A-A5EB-9D65209C96BD}"/>
              </a:ext>
            </a:extLst>
          </p:cNvPr>
          <p:cNvSpPr/>
          <p:nvPr/>
        </p:nvSpPr>
        <p:spPr>
          <a:xfrm>
            <a:off x="282870" y="176488"/>
            <a:ext cx="9144000" cy="528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Title</a:t>
            </a:r>
            <a:endParaRPr lang="en-US" altLang="ko-KR" sz="2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28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440</TotalTime>
  <Words>224</Words>
  <Application>Microsoft Office PowerPoint</Application>
  <PresentationFormat>와이드스크린</PresentationFormat>
  <Paragraphs>43</Paragraphs>
  <Slides>6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2" baseType="lpstr">
      <vt:lpstr>맑은 고딕</vt:lpstr>
      <vt:lpstr>Arial</vt:lpstr>
      <vt:lpstr>Calibri</vt:lpstr>
      <vt:lpstr>Calibri Light</vt:lpstr>
      <vt:lpstr>Cambria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Windows 사용자</cp:lastModifiedBy>
  <cp:revision>65</cp:revision>
  <dcterms:created xsi:type="dcterms:W3CDTF">2020-07-14T01:44:22Z</dcterms:created>
  <dcterms:modified xsi:type="dcterms:W3CDTF">2020-10-22T01:50:37Z</dcterms:modified>
</cp:coreProperties>
</file>